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5" r:id="rId11"/>
    <p:sldId id="264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FF7E8D-2A44-724C-8480-86AA82D2C8D4}" v="2" dt="2026-04-17T07:18:34.3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8:34.305" v="21"/>
      <pc:docMkLst>
        <pc:docMk/>
      </pc:docMkLst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35:13.296" v="14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35:13.296" v="14"/>
          <ac:picMkLst>
            <pc:docMk/>
            <pc:sldMk cId="2433374918" sldId="257"/>
            <ac:picMk id="2" creationId="{7BAADE24-F735-83CB-9B6F-B6712BD320FF}"/>
          </ac:picMkLst>
        </pc:picChg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961175811" sldId="260"/>
        </pc:sldMkLst>
      </pc:sldChg>
      <pc:sldChg chg="modSp ord">
        <pc:chgData name="Hanne Liv Gryting" userId="d55e2bfa-772b-47b3-a105-54a9f5c6fbde" providerId="ADAL" clId="{F047557D-4E65-51B3-8759-A83AB81584A5}" dt="2026-04-17T07:18:34.305" v="21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8:34.305" v="21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17T06:35:24.112" v="16" actId="680"/>
        <pc:sldMkLst>
          <pc:docMk/>
          <pc:sldMk cId="2623128787" sldId="263"/>
        </pc:sldMkLst>
      </pc:sldChg>
      <pc:sldChg chg="new">
        <pc:chgData name="Hanne Liv Gryting" userId="d55e2bfa-772b-47b3-a105-54a9f5c6fbde" providerId="ADAL" clId="{F047557D-4E65-51B3-8759-A83AB81584A5}" dt="2026-04-17T06:35:26.344" v="17" actId="680"/>
        <pc:sldMkLst>
          <pc:docMk/>
          <pc:sldMk cId="210933923" sldId="264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891369840" sldId="264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1647686846" sldId="265"/>
        </pc:sldMkLst>
      </pc:sldChg>
      <pc:sldChg chg="new ord">
        <pc:chgData name="Hanne Liv Gryting" userId="d55e2bfa-772b-47b3-a105-54a9f5c6fbde" providerId="ADAL" clId="{F047557D-4E65-51B3-8759-A83AB81584A5}" dt="2026-04-17T06:35:37.147" v="20" actId="20578"/>
        <pc:sldMkLst>
          <pc:docMk/>
          <pc:sldMk cId="3262762459" sldId="265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35:20.755" v="15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35:01.797" v="13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35:01.797" v="13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17T06:34:43.023" v="6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35:01.797" v="13" actId="14100"/>
            <ac:picMkLst>
              <pc:docMk/>
              <pc:sldMasterMk cId="3838146109" sldId="2147483648"/>
              <pc:sldLayoutMk cId="53344019" sldId="2147483696"/>
              <ac:picMk id="4" creationId="{AFBECAC6-AA71-135B-7DCB-2890A45D2C76}"/>
            </ac:picMkLst>
          </pc:picChg>
          <pc:picChg chg="add del mod">
            <ac:chgData name="Hanne Liv Gryting" userId="d55e2bfa-772b-47b3-a105-54a9f5c6fbde" providerId="ADAL" clId="{F047557D-4E65-51B3-8759-A83AB81584A5}" dt="2026-04-17T06:34:39.642" v="4" actId="478"/>
            <ac:picMkLst>
              <pc:docMk/>
              <pc:sldMasterMk cId="3838146109" sldId="2147483648"/>
              <pc:sldLayoutMk cId="53344019" sldId="2147483696"/>
              <ac:picMk id="6" creationId="{D78BC0FB-D22E-97E3-CB23-49368D49D8FD}"/>
            </ac:picMkLst>
          </pc:picChg>
          <pc:picChg chg="del">
            <ac:chgData name="Hanne Liv Gryting" userId="d55e2bfa-772b-47b3-a105-54a9f5c6fbde" providerId="ADAL" clId="{F047557D-4E65-51B3-8759-A83AB81584A5}" dt="2026-04-17T06:34:41.450" v="5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34:44.459" v="8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34:45.321" v="9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">
            <ac:chgData name="Hanne Liv Gryting" userId="d55e2bfa-772b-47b3-a105-54a9f5c6fbde" providerId="ADAL" clId="{F047557D-4E65-51B3-8759-A83AB81584A5}" dt="2026-04-17T06:34:43.721" v="7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AFBECAC6-AA71-135B-7DCB-2890A45D2C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ABA3F754-B566-CBF7-8C3F-4B5C192BE2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5316201-35D2-8265-26B5-018F3729FC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714EB30D-3AF7-D05E-ED68-E15A8F90CE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3FF1B433-182F-2B51-0CF0-77D80B9212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FA671852-0464-4CF3-508B-2E70E4EF3A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F781F775-472E-AC18-8783-D847616E47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2506A45-554F-9D6A-88AB-7F3A84ADD3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A84AE7CB-8C1E-A1C4-C138-761E086ACE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C9C8DD10-E27E-11E4-7601-47FD02198B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539F98E0-5FCD-5DB7-B365-18A6D7CD595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F3411A0-5845-AB83-9706-7A4E4CA06C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3E02E98-858C-0309-4A73-D2E99E3C51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19B4FB71-4B41-E9B1-56A4-9728A58ACA3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4D22016-3D21-1B1D-4E6A-ECA5557CB8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FE088029-D930-CDE2-03D1-4C1469A3CB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655B0CDB-F94D-A498-CF55-8C0B2F3BCDC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17FB5A2-DC55-B0F4-4BCD-A820742372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26DBB088-0331-9AAF-F4BD-F6306C011D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D99518E9-757F-1FFE-2AF8-FF57EBC4C2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A1E0665B-771A-631F-036C-8918E46690E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5141BA47-E728-3859-745D-8E349D9DDE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F45B403-5852-68FC-5B5B-0052EB4DCB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85C2F59-37B7-DD0E-5D91-1CEBCB8B5D0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8A25B4B-6BF8-1D57-BF4D-71E5ECB386B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A08548A-F584-5307-CD78-9BF06EF15D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70229" y="25661"/>
            <a:ext cx="6851542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37A7BB0-2F9A-2412-4D1A-37E5A0C14C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8D9FFB16-4169-8746-D223-A905CFA843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4E3F020-DEBC-76A9-13C2-C5EF412F5C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05629036-9C9D-00C5-0D2A-FBA3B97804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B2160970-5A8E-1404-6C5A-C70F6D4428F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49EAE5D3-6FC7-1296-2DB2-FF7F11C8DC1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92949" y="110727"/>
            <a:ext cx="2025078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3D52CCE-BF40-F048-79E8-827DE57B5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B6099835-B87B-0EBE-56B7-9AB9E6F9E6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3128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5479687-AEA5-E5CC-9E5D-916E43724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224816A-471F-1577-9C47-5EB098503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F9F47D4A-87DD-9B15-6004-89644FCF79C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62762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3CD4BA4-1653-9E02-CDB4-B32CBD98C0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1DD0A20-7493-A289-5963-43A771F70C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0933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AADE24-F735-83CB-9B6F-B6712BD320FF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F1A975-25EE-45BE-BC19-1DEEF5812375}">
  <ds:schemaRefs>
    <ds:schemaRef ds:uri="http://schemas.microsoft.com/office/2006/documentManagement/types"/>
    <ds:schemaRef ds:uri="http://www.w3.org/XML/1998/namespace"/>
    <ds:schemaRef ds:uri="http://purl.org/dc/terms/"/>
    <ds:schemaRef ds:uri="7f71b5f3-c6b4-4442-86ee-8130fab3113a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30a71399-637f-4a89-8bae-72aa2dedfa27"/>
  </ds:schemaRefs>
</ds:datastoreItem>
</file>

<file path=customXml/itemProps2.xml><?xml version="1.0" encoding="utf-8"?>
<ds:datastoreItem xmlns:ds="http://schemas.openxmlformats.org/officeDocument/2006/customXml" ds:itemID="{14E38449-71C2-49F4-84FF-9B9D49D45C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CA259D-C312-4288-9551-5E84F46CB5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3157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48</cp:revision>
  <dcterms:created xsi:type="dcterms:W3CDTF">2025-09-10T11:13:11Z</dcterms:created>
  <dcterms:modified xsi:type="dcterms:W3CDTF">2026-04-17T07:18:35Z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